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0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513" y="825965"/>
            <a:ext cx="6037512" cy="1578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Website</a:t>
            </a:r>
            <a:b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(Foodie Delight)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92BAE-9BF6-827D-8118-7526E6644BE6}"/>
              </a:ext>
            </a:extLst>
          </p:cNvPr>
          <p:cNvSpPr txBox="1"/>
          <p:nvPr/>
        </p:nvSpPr>
        <p:spPr>
          <a:xfrm>
            <a:off x="463507" y="3591580"/>
            <a:ext cx="311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Roboto Light" pitchFamily="34" charset="-122"/>
                <a:cs typeface="Times New Roman" panose="02020603050405020304" pitchFamily="18" charset="0"/>
              </a:rPr>
              <a:t>Team Members :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BF71FD-7BF7-D486-57C8-FE696A48D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41099"/>
              </p:ext>
            </p:extLst>
          </p:nvPr>
        </p:nvGraphicFramePr>
        <p:xfrm>
          <a:off x="538969" y="4387065"/>
          <a:ext cx="6693017" cy="2422777"/>
        </p:xfrm>
        <a:graphic>
          <a:graphicData uri="http://schemas.openxmlformats.org/drawingml/2006/table">
            <a:tbl>
              <a:tblPr/>
              <a:tblGrid>
                <a:gridCol w="3443287">
                  <a:extLst>
                    <a:ext uri="{9D8B030D-6E8A-4147-A177-3AD203B41FA5}">
                      <a16:colId xmlns:a16="http://schemas.microsoft.com/office/drawing/2014/main" val="3139779603"/>
                    </a:ext>
                  </a:extLst>
                </a:gridCol>
                <a:gridCol w="3249730">
                  <a:extLst>
                    <a:ext uri="{9D8B030D-6E8A-4147-A177-3AD203B41FA5}">
                      <a16:colId xmlns:a16="http://schemas.microsoft.com/office/drawing/2014/main" val="3385111553"/>
                    </a:ext>
                  </a:extLst>
                </a:gridCol>
              </a:tblGrid>
              <a:tr h="46684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Kazi </a:t>
                      </a:r>
                      <a:r>
                        <a:rPr lang="en-US" sz="16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Hafijur</a:t>
                      </a: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Rahman </a:t>
                      </a:r>
                      <a:r>
                        <a:rPr lang="en-US" sz="16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Rifad</a:t>
                      </a: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0242220005101873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093044"/>
                  </a:ext>
                </a:extLst>
              </a:tr>
              <a:tr h="46021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MD. </a:t>
                      </a:r>
                      <a:r>
                        <a:rPr lang="en-US" sz="16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Moshiur</a:t>
                      </a: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Rahman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0242220005101871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353841"/>
                  </a:ext>
                </a:extLst>
              </a:tr>
              <a:tr h="46021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MD. Farhan Sadik Shihab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0242220005101672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779404"/>
                  </a:ext>
                </a:extLst>
              </a:tr>
              <a:tr h="575273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MD. Nazmul Kibria Talukder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0242220005101762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217107"/>
                  </a:ext>
                </a:extLst>
              </a:tr>
              <a:tr h="46021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Md. </a:t>
                      </a:r>
                      <a:r>
                        <a:rPr lang="en-US" sz="16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Sajidul</a:t>
                      </a: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Islam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0242220005101726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8629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5632C3A-9DB1-E541-05F4-883D3AFA8FAC}"/>
              </a:ext>
            </a:extLst>
          </p:cNvPr>
          <p:cNvSpPr txBox="1"/>
          <p:nvPr/>
        </p:nvSpPr>
        <p:spPr>
          <a:xfrm>
            <a:off x="12692743" y="7767935"/>
            <a:ext cx="193765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PAGE 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53370"/>
            <a:ext cx="10088761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Project Objectives: Crafting a Seamless Experience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950613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Foodie Delight aims to revolutionize food ordering with an intuitive and efficient platform. Our core objectives focus on user convenience and functionality: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4439722"/>
            <a:ext cx="6387703" cy="1350526"/>
          </a:xfrm>
          <a:prstGeom prst="roundRect">
            <a:avLst>
              <a:gd name="adj" fmla="val 812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14864" y="4439722"/>
            <a:ext cx="91440" cy="1350526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08591" y="464200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Effortless Ordering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08591" y="5013603"/>
            <a:ext cx="591454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Provide an easy-to-use platform for quick and hassle-free food selection and checkout.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04854" y="4439722"/>
            <a:ext cx="6387822" cy="1350526"/>
          </a:xfrm>
          <a:prstGeom prst="roundRect">
            <a:avLst>
              <a:gd name="adj" fmla="val 812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81994" y="4439722"/>
            <a:ext cx="91440" cy="1350526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75721" y="464200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Organized Browsing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75721" y="5013603"/>
            <a:ext cx="591466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Offer clear, categorized food browsing to help users find exactly what they crave.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37724" y="5969675"/>
            <a:ext cx="6387703" cy="1350526"/>
          </a:xfrm>
          <a:prstGeom prst="roundRect">
            <a:avLst>
              <a:gd name="adj" fmla="val 812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14864" y="5969675"/>
            <a:ext cx="91440" cy="1350526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08591" y="6171962"/>
            <a:ext cx="300716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Streamlined Cart Management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08591" y="6543556"/>
            <a:ext cx="591454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Enable intuitive cart management, including quantity updates and transparent bill previews.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404854" y="5969675"/>
            <a:ext cx="6387822" cy="1350526"/>
          </a:xfrm>
          <a:prstGeom prst="roundRect">
            <a:avLst>
              <a:gd name="adj" fmla="val 8125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381994" y="5969675"/>
            <a:ext cx="91440" cy="1350526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675721" y="617196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Convenient Receipts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675721" y="6543556"/>
            <a:ext cx="5914668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Provide flexible downloadable receipt options in both TXT and PDF formats.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301D85-9BD0-0CF6-D30F-7EEF6C9A0FF0}"/>
              </a:ext>
            </a:extLst>
          </p:cNvPr>
          <p:cNvSpPr txBox="1"/>
          <p:nvPr/>
        </p:nvSpPr>
        <p:spPr>
          <a:xfrm>
            <a:off x="12692743" y="7767935"/>
            <a:ext cx="193765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PAGE 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6635"/>
            <a:ext cx="111307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Key Features: Enhancing the User Journey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87940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Our platform is built around a suite of features designed to make the food ordering process enjoyable and efficient from start to finish: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29146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 Light" pitchFamily="34" charset="-122"/>
                <a:cs typeface="Times New Roman" panose="02020603050405020304" pitchFamily="18" charset="0"/>
              </a:rPr>
              <a:t>01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37724" y="3291007"/>
            <a:ext cx="4158734" cy="3048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3471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Intuitive Homepage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3967163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A welcoming entry point showcasing diverse food categories for easy discovery.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35773" y="29146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 Light" pitchFamily="34" charset="-122"/>
                <a:cs typeface="Times New Roman" panose="02020603050405020304" pitchFamily="18" charset="0"/>
              </a:rPr>
              <a:t>02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35773" y="3291007"/>
            <a:ext cx="4158734" cy="3048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35773" y="3471624"/>
            <a:ext cx="31349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Dynamic Menu Filtering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235773" y="3967163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Advanced filtering options to quickly narrow down choices based on dietary preferences, cuisine, or price.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633823" y="29146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 Light" pitchFamily="34" charset="-122"/>
                <a:cs typeface="Times New Roman" panose="02020603050405020304" pitchFamily="18" charset="0"/>
              </a:rPr>
              <a:t>03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33823" y="3291007"/>
            <a:ext cx="4158853" cy="3048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33823" y="3471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Seamless Add to Cart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33823" y="3967163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Effortless single-click addition of items to the cart, with immediate visual feedback.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37724" y="55349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 Light" pitchFamily="34" charset="-122"/>
                <a:cs typeface="Times New Roman" panose="02020603050405020304" pitchFamily="18" charset="0"/>
              </a:rPr>
              <a:t>04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837724" y="5911334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37724" y="6091952"/>
            <a:ext cx="29281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Interactive Cart Modal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37724" y="6587490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A pop-up cart display allowing users to update quantities, remove items, and see real-time totals.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34858" y="553497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 Light" pitchFamily="34" charset="-122"/>
                <a:cs typeface="Times New Roman" panose="02020603050405020304" pitchFamily="18" charset="0"/>
              </a:rPr>
              <a:t>05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34858" y="5911334"/>
            <a:ext cx="6357818" cy="30480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34858" y="6091952"/>
            <a:ext cx="34728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Downloadable Bill Preview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34858" y="6587490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Full transparency with a detailed bill preview, offering convenient TXT/PDF download options.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A56DD6-E18F-F1E0-E97C-324D575998DE}"/>
              </a:ext>
            </a:extLst>
          </p:cNvPr>
          <p:cNvSpPr txBox="1"/>
          <p:nvPr/>
        </p:nvSpPr>
        <p:spPr>
          <a:xfrm>
            <a:off x="12692743" y="7767935"/>
            <a:ext cx="193765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PAGE 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285" y="594241"/>
            <a:ext cx="12120443" cy="540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Robust Technology Stack: The Engine Behind Foodie Delight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6285" y="1501735"/>
            <a:ext cx="1311783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Foodie Delight is engineered with a modern and efficient technology stack, focusing on a responsive and dynamic user experience: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" y="2208728"/>
            <a:ext cx="5384602" cy="538460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46896" y="2208728"/>
            <a:ext cx="413266" cy="413266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3810" y="2285643"/>
            <a:ext cx="259318" cy="2593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43756" y="2271832"/>
            <a:ext cx="216110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Frontend Excellence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143756" y="2725460"/>
            <a:ext cx="5737979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Built with </a:t>
            </a:r>
            <a:r>
              <a:rPr lang="en-US" sz="1400" dirty="0">
                <a:solidFill>
                  <a:srgbClr val="F20374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HTML</a:t>
            </a: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F20374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CSS</a:t>
            </a: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, and </a:t>
            </a:r>
            <a:r>
              <a:rPr lang="en-US" sz="1400" dirty="0">
                <a:solidFill>
                  <a:srgbClr val="F20374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JavaScript</a:t>
            </a: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 for a highly interactive and engaging user interface.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546896" y="3680460"/>
            <a:ext cx="413266" cy="413266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3810" y="3757374"/>
            <a:ext cx="259318" cy="2593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43756" y="3743563"/>
            <a:ext cx="216110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Scalable Backend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143756" y="4197191"/>
            <a:ext cx="5737979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Leveraging a robust backend (to be specified) to manage orders, user data, and inventory efficiently.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7546896" y="5152192"/>
            <a:ext cx="413266" cy="413266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3810" y="5229106"/>
            <a:ext cx="259318" cy="25931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143756" y="5215295"/>
            <a:ext cx="2682359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Development Environment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8143756" y="5668923"/>
            <a:ext cx="5737979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Developed using </a:t>
            </a:r>
            <a:r>
              <a:rPr lang="en-US" sz="1400" dirty="0">
                <a:solidFill>
                  <a:srgbClr val="F20374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VS Code</a:t>
            </a:r>
            <a:r>
              <a:rPr lang="en-US" sz="14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 for streamlined coding, debugging, and collaboration.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AB202-38E3-72E7-04E1-6F77BDADFA34}"/>
              </a:ext>
            </a:extLst>
          </p:cNvPr>
          <p:cNvSpPr txBox="1"/>
          <p:nvPr/>
        </p:nvSpPr>
        <p:spPr>
          <a:xfrm>
            <a:off x="12692743" y="7767935"/>
            <a:ext cx="193765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PAGE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50" y="801410"/>
            <a:ext cx="12997101" cy="1166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Navigating Development Challenges: Our Strategic Approach</a:t>
            </a:r>
            <a:endParaRPr lang="en-US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16650" y="2364343"/>
            <a:ext cx="1299710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Building a seamless food delivery platform comes with its unique set of challenges. We've identified key areas and strategies to overcome them: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2982754" y="2904768"/>
            <a:ext cx="2166104" cy="1441728"/>
          </a:xfrm>
          <a:prstGeom prst="roundRect">
            <a:avLst>
              <a:gd name="adj" fmla="val 577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6324" y="3486150"/>
            <a:ext cx="278844" cy="2788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47097" y="3103007"/>
            <a:ext cx="233326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Responsive UI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47097" y="3513653"/>
            <a:ext cx="8268414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Ensuring the interface adapts flawlessly across all devices, from desktops to mobile phones, for a consistent user experience.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47918" y="4336971"/>
            <a:ext cx="8466773" cy="11430"/>
          </a:xfrm>
          <a:prstGeom prst="roundRect">
            <a:avLst>
              <a:gd name="adj" fmla="val 728778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899642" y="4445556"/>
            <a:ext cx="4332327" cy="1441728"/>
          </a:xfrm>
          <a:prstGeom prst="roundRect">
            <a:avLst>
              <a:gd name="adj" fmla="val 577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6324" y="5026938"/>
            <a:ext cx="278844" cy="27884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30208" y="4643795"/>
            <a:ext cx="258008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Cart State Management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430208" y="5054441"/>
            <a:ext cx="718530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Implementing efficient state management to handle real-time updates of cart contents, quantities, and totals without glitches.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331029" y="5877758"/>
            <a:ext cx="7383661" cy="11430"/>
          </a:xfrm>
          <a:prstGeom prst="roundRect">
            <a:avLst>
              <a:gd name="adj" fmla="val 728778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816650" y="5986343"/>
            <a:ext cx="6498550" cy="1441728"/>
          </a:xfrm>
          <a:prstGeom prst="roundRect">
            <a:avLst>
              <a:gd name="adj" fmla="val 577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6443" y="6567726"/>
            <a:ext cx="278844" cy="27884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13439" y="6184583"/>
            <a:ext cx="233326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User-Friendly Design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513439" y="6595229"/>
            <a:ext cx="6102072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Crafting intuitive and aesthetically pleasing pages that guide users effortlessly through the ordering process, minimizing friction.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C9E0C-C1F5-D8A5-88C5-C5759B6A7A98}"/>
              </a:ext>
            </a:extLst>
          </p:cNvPr>
          <p:cNvSpPr txBox="1"/>
          <p:nvPr/>
        </p:nvSpPr>
        <p:spPr>
          <a:xfrm>
            <a:off x="12692743" y="7767935"/>
            <a:ext cx="193765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PAGE 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79DD9-DD75-FD4E-071C-2D5D3B5C095F}"/>
              </a:ext>
            </a:extLst>
          </p:cNvPr>
          <p:cNvSpPr txBox="1"/>
          <p:nvPr/>
        </p:nvSpPr>
        <p:spPr>
          <a:xfrm>
            <a:off x="1264991" y="0"/>
            <a:ext cx="460282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2F2F3"/>
                </a:solidFill>
                <a:latin typeface="Times New Roman" panose="02020603050405020304" pitchFamily="18" charset="0"/>
                <a:ea typeface="Poppins Light" pitchFamily="34" charset="-122"/>
                <a:cs typeface="Times New Roman" panose="02020603050405020304" pitchFamily="18" charset="0"/>
              </a:rPr>
              <a:t>System Interface Preview :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screenshot of a food delivery website&#10;&#10;AI-generated content may be incorrect.">
            <a:extLst>
              <a:ext uri="{FF2B5EF4-FFF2-40B4-BE49-F238E27FC236}">
                <a16:creationId xmlns:a16="http://schemas.microsoft.com/office/drawing/2014/main" id="{980D410A-FBB1-477F-9A8C-E6E91501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17" y="595899"/>
            <a:ext cx="6534526" cy="3708971"/>
          </a:xfrm>
          <a:prstGeom prst="rect">
            <a:avLst/>
          </a:prstGeom>
        </p:spPr>
      </p:pic>
      <p:pic>
        <p:nvPicPr>
          <p:cNvPr id="14" name="Picture 13" descr="A screenshot of a menu&#10;&#10;AI-generated content may be incorrect.">
            <a:extLst>
              <a:ext uri="{FF2B5EF4-FFF2-40B4-BE49-F238E27FC236}">
                <a16:creationId xmlns:a16="http://schemas.microsoft.com/office/drawing/2014/main" id="{380897F5-8F44-9CCC-7E76-CA52F803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602" y="595900"/>
            <a:ext cx="6558841" cy="3708971"/>
          </a:xfrm>
          <a:prstGeom prst="rect">
            <a:avLst/>
          </a:prstGeom>
        </p:spPr>
      </p:pic>
      <p:pic>
        <p:nvPicPr>
          <p:cNvPr id="16" name="Picture 15" descr="A screenshot of a menu&#10;&#10;AI-generated content may be incorrect.">
            <a:extLst>
              <a:ext uri="{FF2B5EF4-FFF2-40B4-BE49-F238E27FC236}">
                <a16:creationId xmlns:a16="http://schemas.microsoft.com/office/drawing/2014/main" id="{B2B1B25D-0AF3-7EA2-232C-3CE6BC903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91" y="4433234"/>
            <a:ext cx="6545852" cy="3708971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F8747E-DFDA-89BB-8564-681BDD27E6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27" r="9268"/>
          <a:stretch>
            <a:fillRect/>
          </a:stretch>
        </p:blipFill>
        <p:spPr>
          <a:xfrm>
            <a:off x="7981917" y="4433234"/>
            <a:ext cx="6534526" cy="3796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B58395-B3E5-673F-D936-F142BF0EAD0A}"/>
              </a:ext>
            </a:extLst>
          </p:cNvPr>
          <p:cNvSpPr txBox="1"/>
          <p:nvPr/>
        </p:nvSpPr>
        <p:spPr>
          <a:xfrm>
            <a:off x="12692743" y="7767935"/>
            <a:ext cx="193765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PAGE 06</a:t>
            </a:r>
          </a:p>
        </p:txBody>
      </p:sp>
    </p:spTree>
    <p:extLst>
      <p:ext uri="{BB962C8B-B14F-4D97-AF65-F5344CB8AC3E}">
        <p14:creationId xmlns:p14="http://schemas.microsoft.com/office/powerpoint/2010/main" val="32930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05326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Future Improvements: Expanding Foodie Delight's Potential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2207300"/>
            <a:ext cx="746855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We envision Foodie Delight continually evolving to meet user needs and market demands. Our roadmap for future enhancements includes: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087172"/>
            <a:ext cx="1017270" cy="14789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4752" y="3290530"/>
            <a:ext cx="307645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Online Payment Integration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544752" y="3711773"/>
            <a:ext cx="624792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Seamlessly integrate various payment gateways for secure and convenient transactions directly within the app.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566166"/>
            <a:ext cx="1017270" cy="14789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4752" y="4769525"/>
            <a:ext cx="342685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User Accounts &amp; Order History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544752" y="5190768"/>
            <a:ext cx="624792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Implement user registration, login, and personalized order history for a more tailored experience.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6045160"/>
            <a:ext cx="1017270" cy="14789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44752" y="6248519"/>
            <a:ext cx="312562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Real-time Delivery Tracking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544752" y="6669762"/>
            <a:ext cx="624792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Provide users with real-time updates and GPS tracking of their orders from kitchen to doorstep.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A46A96-4ADC-AB3D-1457-87E0FFE1F78B}"/>
              </a:ext>
            </a:extLst>
          </p:cNvPr>
          <p:cNvSpPr txBox="1"/>
          <p:nvPr/>
        </p:nvSpPr>
        <p:spPr>
          <a:xfrm>
            <a:off x="12692743" y="7767935"/>
            <a:ext cx="193765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PAGE 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58992" y="2313800"/>
            <a:ext cx="65811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Thank You for Your Time!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758992" y="3060955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Overpass Bold" pitchFamily="34" charset="-122"/>
                <a:cs typeface="Times New Roman" panose="02020603050405020304" pitchFamily="18" charset="0"/>
              </a:rPr>
              <a:t>Foodie Delight – Your Next Favorite Food Delivery Experience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58992" y="4238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We appreciate your interest in the Foodie Delight project. We're excited about the potential to bring this user-centric food delivery platform to life!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8CA5-8DFF-B64C-A3E8-6E379CE0CF43}"/>
              </a:ext>
            </a:extLst>
          </p:cNvPr>
          <p:cNvSpPr txBox="1"/>
          <p:nvPr/>
        </p:nvSpPr>
        <p:spPr>
          <a:xfrm>
            <a:off x="12692743" y="7767935"/>
            <a:ext cx="1937657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PAGE 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608</Words>
  <Application>Microsoft Office PowerPoint</Application>
  <PresentationFormat>Custom</PresentationFormat>
  <Paragraphs>82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M. F. S. SHIHAB</cp:lastModifiedBy>
  <cp:revision>3</cp:revision>
  <dcterms:created xsi:type="dcterms:W3CDTF">2025-11-29T20:52:33Z</dcterms:created>
  <dcterms:modified xsi:type="dcterms:W3CDTF">2025-11-29T21:15:35Z</dcterms:modified>
</cp:coreProperties>
</file>